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60" r:id="rId3"/>
    <p:sldId id="258" r:id="rId4"/>
    <p:sldId id="271" r:id="rId5"/>
    <p:sldId id="270" r:id="rId6"/>
    <p:sldId id="276" r:id="rId7"/>
    <p:sldId id="269" r:id="rId8"/>
    <p:sldId id="272" r:id="rId9"/>
    <p:sldId id="278" r:id="rId10"/>
    <p:sldId id="277" r:id="rId11"/>
    <p:sldId id="279" r:id="rId12"/>
    <p:sldId id="265" r:id="rId13"/>
  </p:sldIdLst>
  <p:sldSz cx="9144000" cy="6858000" type="screen4x3"/>
  <p:notesSz cx="6858000" cy="9144000"/>
  <p:embeddedFontLst>
    <p:embeddedFont>
      <p:font typeface="HY헤드라인M" panose="02030600000101010101" pitchFamily="18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휴먼둥근헤드라인" panose="02030504000101010101" pitchFamily="18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D6F1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38" autoAdjust="0"/>
  </p:normalViewPr>
  <p:slideViewPr>
    <p:cSldViewPr snapToGrid="0">
      <p:cViewPr varScale="1">
        <p:scale>
          <a:sx n="114" d="100"/>
          <a:sy n="114" d="100"/>
        </p:scale>
        <p:origin x="156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791B2FC-0E60-40AD-8FE3-83414EAF34FC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8FC760E-58F2-4C4D-A3B2-8253B8890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957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791B2FC-0E60-40AD-8FE3-83414EAF34FC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8FC760E-58F2-4C4D-A3B2-8253B8890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640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791B2FC-0E60-40AD-8FE3-83414EAF34FC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8FC760E-58F2-4C4D-A3B2-8253B8890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695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791B2FC-0E60-40AD-8FE3-83414EAF34FC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8FC760E-58F2-4C4D-A3B2-8253B8890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3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791B2FC-0E60-40AD-8FE3-83414EAF34FC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8FC760E-58F2-4C4D-A3B2-8253B8890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698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791B2FC-0E60-40AD-8FE3-83414EAF34FC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8FC760E-58F2-4C4D-A3B2-8253B8890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54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791B2FC-0E60-40AD-8FE3-83414EAF34FC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8FC760E-58F2-4C4D-A3B2-8253B8890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570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791B2FC-0E60-40AD-8FE3-83414EAF34FC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8FC760E-58F2-4C4D-A3B2-8253B8890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291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791B2FC-0E60-40AD-8FE3-83414EAF34FC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8FC760E-58F2-4C4D-A3B2-8253B8890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051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791B2FC-0E60-40AD-8FE3-83414EAF34FC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8FC760E-58F2-4C4D-A3B2-8253B8890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114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791B2FC-0E60-40AD-8FE3-83414EAF34FC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8FC760E-58F2-4C4D-A3B2-8253B8890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92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93D841A-2B82-4129-A258-455BB6D6BD4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38666" y="6620712"/>
            <a:ext cx="2658086" cy="29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53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10" Type="http://schemas.openxmlformats.org/officeDocument/2006/relationships/image" Target="../media/image11.jfif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F80AF4-EA9A-4568-BDD2-F3FDD07F5FBB}"/>
              </a:ext>
            </a:extLst>
          </p:cNvPr>
          <p:cNvSpPr txBox="1"/>
          <p:nvPr/>
        </p:nvSpPr>
        <p:spPr>
          <a:xfrm>
            <a:off x="2633006" y="2414727"/>
            <a:ext cx="3877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15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스마트 의자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12916-3A02-40F3-81A5-CA7B4F1978A6}"/>
              </a:ext>
            </a:extLst>
          </p:cNvPr>
          <p:cNvSpPr txBox="1"/>
          <p:nvPr/>
        </p:nvSpPr>
        <p:spPr>
          <a:xfrm>
            <a:off x="2956011" y="3865111"/>
            <a:ext cx="3123032" cy="1077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spc="-15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20161504 </a:t>
            </a:r>
            <a:r>
              <a:rPr lang="ko-KR" altLang="en-US" sz="2000" spc="-15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이규환</a:t>
            </a:r>
            <a:endParaRPr lang="en-US" altLang="ko-KR" sz="2000" spc="-15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2000" spc="-15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20171105 </a:t>
            </a:r>
            <a:r>
              <a:rPr lang="ko-KR" altLang="en-US" sz="2000" spc="-15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곽재훈</a:t>
            </a:r>
            <a:endParaRPr lang="en-US" altLang="ko-KR" sz="2000" spc="-15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2000" spc="-15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20161497 </a:t>
            </a:r>
            <a:r>
              <a:rPr lang="ko-KR" altLang="en-US" sz="2000" spc="-15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신동석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2AA734-B5FF-4689-B58F-5A246132E592}"/>
              </a:ext>
            </a:extLst>
          </p:cNvPr>
          <p:cNvSpPr/>
          <p:nvPr/>
        </p:nvSpPr>
        <p:spPr>
          <a:xfrm>
            <a:off x="1178511" y="1887673"/>
            <a:ext cx="6786979" cy="1772155"/>
          </a:xfrm>
          <a:prstGeom prst="rect">
            <a:avLst/>
          </a:prstGeom>
          <a:noFill/>
          <a:ln w="63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228FA9-CD2B-4E71-B47C-238C1F5A8D1F}"/>
              </a:ext>
            </a:extLst>
          </p:cNvPr>
          <p:cNvSpPr/>
          <p:nvPr/>
        </p:nvSpPr>
        <p:spPr>
          <a:xfrm>
            <a:off x="1178511" y="3769740"/>
            <a:ext cx="6786979" cy="1210642"/>
          </a:xfrm>
          <a:prstGeom prst="rect">
            <a:avLst/>
          </a:prstGeom>
          <a:noFill/>
          <a:ln w="63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55FB91-8A2C-496D-9153-2D471CBF5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140" y="1342755"/>
            <a:ext cx="614786" cy="614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F68C2B-67BE-49F7-A254-818F69BCBD8F}"/>
              </a:ext>
            </a:extLst>
          </p:cNvPr>
          <p:cNvSpPr txBox="1"/>
          <p:nvPr/>
        </p:nvSpPr>
        <p:spPr>
          <a:xfrm>
            <a:off x="3653840" y="1089371"/>
            <a:ext cx="1688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7</a:t>
            </a:r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403501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4C32BB5-50CE-439F-B4D1-6503578F0696}"/>
              </a:ext>
            </a:extLst>
          </p:cNvPr>
          <p:cNvSpPr/>
          <p:nvPr/>
        </p:nvSpPr>
        <p:spPr>
          <a:xfrm>
            <a:off x="628650" y="365127"/>
            <a:ext cx="7886700" cy="1028668"/>
          </a:xfrm>
          <a:prstGeom prst="rect">
            <a:avLst/>
          </a:prstGeom>
          <a:noFill/>
          <a:ln w="63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40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아두이노</a:t>
            </a:r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소스 코드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CDA8D5-5565-4E58-8FEB-132D7A35BDD2}"/>
              </a:ext>
            </a:extLst>
          </p:cNvPr>
          <p:cNvSpPr/>
          <p:nvPr/>
        </p:nvSpPr>
        <p:spPr>
          <a:xfrm>
            <a:off x="628650" y="1620475"/>
            <a:ext cx="7886700" cy="4557420"/>
          </a:xfrm>
          <a:prstGeom prst="rect">
            <a:avLst/>
          </a:prstGeom>
          <a:noFill/>
          <a:ln w="63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D25D07-6421-445D-B886-8BB542652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637" y="943511"/>
            <a:ext cx="498814" cy="4988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EB67A54-1ABA-4841-B250-158104B23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865" y="1704445"/>
            <a:ext cx="3520269" cy="447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51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F80AF4-EA9A-4568-BDD2-F3FDD07F5FBB}"/>
              </a:ext>
            </a:extLst>
          </p:cNvPr>
          <p:cNvSpPr txBox="1"/>
          <p:nvPr/>
        </p:nvSpPr>
        <p:spPr>
          <a:xfrm>
            <a:off x="1624180" y="2345915"/>
            <a:ext cx="58219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spc="-150" dirty="0">
                <a:solidFill>
                  <a:prstClr val="black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THANK YOU</a:t>
            </a:r>
            <a:endParaRPr kumimoji="0" lang="ko-KR" altLang="en-US" sz="8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988E2D-5371-4950-8E32-5B01F2FF6907}"/>
              </a:ext>
            </a:extLst>
          </p:cNvPr>
          <p:cNvSpPr/>
          <p:nvPr/>
        </p:nvSpPr>
        <p:spPr>
          <a:xfrm>
            <a:off x="1178511" y="1887673"/>
            <a:ext cx="6786979" cy="3627572"/>
          </a:xfrm>
          <a:prstGeom prst="rect">
            <a:avLst/>
          </a:prstGeom>
          <a:noFill/>
          <a:ln w="63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6CB3CAE-A503-4153-86FA-CB4641832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140" y="1342755"/>
            <a:ext cx="614786" cy="61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63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F80AF4-EA9A-4568-BDD2-F3FDD07F5FBB}"/>
              </a:ext>
            </a:extLst>
          </p:cNvPr>
          <p:cNvSpPr txBox="1"/>
          <p:nvPr/>
        </p:nvSpPr>
        <p:spPr>
          <a:xfrm>
            <a:off x="2847008" y="2916629"/>
            <a:ext cx="34499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600" spc="-150" dirty="0">
                <a:solidFill>
                  <a:prstClr val="black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Q&amp;A</a:t>
            </a:r>
            <a:endParaRPr kumimoji="0" lang="ko-KR" altLang="en-US" sz="96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988E2D-5371-4950-8E32-5B01F2FF6907}"/>
              </a:ext>
            </a:extLst>
          </p:cNvPr>
          <p:cNvSpPr/>
          <p:nvPr/>
        </p:nvSpPr>
        <p:spPr>
          <a:xfrm>
            <a:off x="1178511" y="1887673"/>
            <a:ext cx="6786979" cy="3627572"/>
          </a:xfrm>
          <a:prstGeom prst="rect">
            <a:avLst/>
          </a:prstGeom>
          <a:noFill/>
          <a:ln w="63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6CB3CAE-A503-4153-86FA-CB4641832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140" y="1342755"/>
            <a:ext cx="614786" cy="61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8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65BEA2-7E41-41C3-A182-180935F748CA}"/>
              </a:ext>
            </a:extLst>
          </p:cNvPr>
          <p:cNvSpPr/>
          <p:nvPr/>
        </p:nvSpPr>
        <p:spPr>
          <a:xfrm>
            <a:off x="628650" y="365127"/>
            <a:ext cx="7886700" cy="1028668"/>
          </a:xfrm>
          <a:prstGeom prst="rect">
            <a:avLst/>
          </a:prstGeom>
          <a:noFill/>
          <a:ln w="63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03AB3A1-BA6E-448C-A09D-71F6C16B4492}"/>
              </a:ext>
            </a:extLst>
          </p:cNvPr>
          <p:cNvGrpSpPr/>
          <p:nvPr/>
        </p:nvGrpSpPr>
        <p:grpSpPr>
          <a:xfrm>
            <a:off x="3671048" y="542040"/>
            <a:ext cx="1906901" cy="696098"/>
            <a:chOff x="3305669" y="542040"/>
            <a:chExt cx="1906901" cy="6960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374022-B8D2-48DA-811D-F7E98BF9873A}"/>
                </a:ext>
              </a:extLst>
            </p:cNvPr>
            <p:cNvSpPr txBox="1"/>
            <p:nvPr/>
          </p:nvSpPr>
          <p:spPr>
            <a:xfrm>
              <a:off x="3931450" y="591807"/>
              <a:ext cx="12811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목 차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BCE1201-93E1-4977-8E0E-864AB630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669" y="542040"/>
              <a:ext cx="650878" cy="65087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14C8AA3-1C16-44C7-AB5B-A0C7B944E74E}"/>
              </a:ext>
            </a:extLst>
          </p:cNvPr>
          <p:cNvGrpSpPr/>
          <p:nvPr/>
        </p:nvGrpSpPr>
        <p:grpSpPr>
          <a:xfrm>
            <a:off x="3333472" y="2248100"/>
            <a:ext cx="2302328" cy="3269607"/>
            <a:chOff x="3333472" y="2043913"/>
            <a:chExt cx="2302328" cy="326960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C51FDE0-5BF7-44E7-BD46-69E41773557C}"/>
                </a:ext>
              </a:extLst>
            </p:cNvPr>
            <p:cNvGrpSpPr/>
            <p:nvPr/>
          </p:nvGrpSpPr>
          <p:grpSpPr>
            <a:xfrm>
              <a:off x="3333472" y="2043913"/>
              <a:ext cx="2302328" cy="534576"/>
              <a:chOff x="2689935" y="2106486"/>
              <a:chExt cx="2302328" cy="534576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D1B2FA4-BDEF-4A9E-B8D5-A45F8BE4F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9935" y="2106486"/>
                <a:ext cx="498814" cy="498814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57FDC3-5DFD-493A-96BF-864C950DB0CB}"/>
                  </a:ext>
                </a:extLst>
              </p:cNvPr>
              <p:cNvSpPr txBox="1"/>
              <p:nvPr/>
            </p:nvSpPr>
            <p:spPr>
              <a:xfrm>
                <a:off x="3287950" y="2117842"/>
                <a:ext cx="17043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작품 개요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6E7E296-0991-459F-8F48-221C5411B258}"/>
                </a:ext>
              </a:extLst>
            </p:cNvPr>
            <p:cNvGrpSpPr/>
            <p:nvPr/>
          </p:nvGrpSpPr>
          <p:grpSpPr>
            <a:xfrm>
              <a:off x="3333472" y="2955590"/>
              <a:ext cx="2302328" cy="534576"/>
              <a:chOff x="2689935" y="2783415"/>
              <a:chExt cx="2302328" cy="534576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7CC41A7E-751B-4673-B1E3-6DA2C7ED6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9935" y="2783415"/>
                <a:ext cx="498814" cy="498814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A87284-2CF7-4E88-BF54-844AB7E4D088}"/>
                  </a:ext>
                </a:extLst>
              </p:cNvPr>
              <p:cNvSpPr txBox="1"/>
              <p:nvPr/>
            </p:nvSpPr>
            <p:spPr>
              <a:xfrm>
                <a:off x="3287950" y="2794771"/>
                <a:ext cx="17043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800" spc="-150" dirty="0">
                    <a:solidFill>
                      <a:prstClr val="black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이용 모듈</a:t>
                </a:r>
                <a:endPara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ADE96EE-8A69-47B6-B049-D5EA56E7682E}"/>
                </a:ext>
              </a:extLst>
            </p:cNvPr>
            <p:cNvGrpSpPr/>
            <p:nvPr/>
          </p:nvGrpSpPr>
          <p:grpSpPr>
            <a:xfrm>
              <a:off x="3333472" y="3867267"/>
              <a:ext cx="2302328" cy="534576"/>
              <a:chOff x="2689935" y="3500559"/>
              <a:chExt cx="2302328" cy="53457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D1ECDE75-8A55-46F1-BC45-2E5E8196F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9935" y="3500559"/>
                <a:ext cx="498814" cy="498814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BC022E-2B60-4091-BBC6-5D55522A11E9}"/>
                  </a:ext>
                </a:extLst>
              </p:cNvPr>
              <p:cNvSpPr txBox="1"/>
              <p:nvPr/>
            </p:nvSpPr>
            <p:spPr>
              <a:xfrm>
                <a:off x="3287950" y="3511915"/>
                <a:ext cx="17043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800" spc="-150" dirty="0">
                    <a:solidFill>
                      <a:prstClr val="black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역할 분담</a:t>
                </a:r>
                <a:endParaRPr kumimoji="0" lang="ko-KR" alt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70A2071-5CC4-48EF-B4F0-5F9762449DF7}"/>
                </a:ext>
              </a:extLst>
            </p:cNvPr>
            <p:cNvGrpSpPr/>
            <p:nvPr/>
          </p:nvGrpSpPr>
          <p:grpSpPr>
            <a:xfrm>
              <a:off x="3333472" y="4778944"/>
              <a:ext cx="2302328" cy="534576"/>
              <a:chOff x="2689935" y="4414959"/>
              <a:chExt cx="2302328" cy="53457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AFF1D7A-9735-438E-8F18-52CDC1C65B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9935" y="4414959"/>
                <a:ext cx="498814" cy="498814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AB66B4-BCAF-4489-B3D9-72844B6E911D}"/>
                  </a:ext>
                </a:extLst>
              </p:cNvPr>
              <p:cNvSpPr txBox="1"/>
              <p:nvPr/>
            </p:nvSpPr>
            <p:spPr>
              <a:xfrm>
                <a:off x="3287950" y="4426315"/>
                <a:ext cx="17043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소스 코드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6543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4C32BB5-50CE-439F-B4D1-6503578F0696}"/>
              </a:ext>
            </a:extLst>
          </p:cNvPr>
          <p:cNvSpPr/>
          <p:nvPr/>
        </p:nvSpPr>
        <p:spPr>
          <a:xfrm>
            <a:off x="628650" y="365127"/>
            <a:ext cx="7886700" cy="1028668"/>
          </a:xfrm>
          <a:prstGeom prst="rect">
            <a:avLst/>
          </a:prstGeom>
          <a:noFill/>
          <a:ln w="63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작품 개요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CDA8D5-5565-4E58-8FEB-132D7A35BDD2}"/>
              </a:ext>
            </a:extLst>
          </p:cNvPr>
          <p:cNvSpPr/>
          <p:nvPr/>
        </p:nvSpPr>
        <p:spPr>
          <a:xfrm>
            <a:off x="628650" y="1620475"/>
            <a:ext cx="7886700" cy="4557420"/>
          </a:xfrm>
          <a:prstGeom prst="rect">
            <a:avLst/>
          </a:prstGeom>
          <a:noFill/>
          <a:ln w="63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</a:t>
            </a:r>
            <a:r>
              <a:rPr lang="ko-KR" altLang="en-US" sz="2800" dirty="0">
                <a:solidFill>
                  <a:schemeClr val="tx1"/>
                </a:solidFill>
                <a:latin typeface="맑은 고딕" panose="020B0503020000020004" pitchFamily="50" charset="-127"/>
              </a:rPr>
              <a:t>⊙ </a:t>
            </a:r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왜 이걸 구상하게 되었는가 </a:t>
            </a:r>
            <a:r>
              <a:rPr lang="en-US" altLang="ko-KR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사회에서의 불편한 점</a:t>
            </a: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	</a:t>
            </a:r>
            <a:r>
              <a:rPr lang="ko-KR" altLang="en-US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⊙영화관 좌석 차등제로 인한 문제점</a:t>
            </a:r>
            <a:endParaRPr lang="en-US" altLang="ko-KR" sz="2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	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D25D07-6421-445D-B886-8BB542652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637" y="943511"/>
            <a:ext cx="498814" cy="49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74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4C32BB5-50CE-439F-B4D1-6503578F0696}"/>
              </a:ext>
            </a:extLst>
          </p:cNvPr>
          <p:cNvSpPr/>
          <p:nvPr/>
        </p:nvSpPr>
        <p:spPr>
          <a:xfrm>
            <a:off x="628650" y="365127"/>
            <a:ext cx="7886700" cy="1028668"/>
          </a:xfrm>
          <a:prstGeom prst="rect">
            <a:avLst/>
          </a:prstGeom>
          <a:noFill/>
          <a:ln w="63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이용 모듈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CDA8D5-5565-4E58-8FEB-132D7A35BDD2}"/>
              </a:ext>
            </a:extLst>
          </p:cNvPr>
          <p:cNvSpPr/>
          <p:nvPr/>
        </p:nvSpPr>
        <p:spPr>
          <a:xfrm>
            <a:off x="628650" y="1620474"/>
            <a:ext cx="7886700" cy="4996893"/>
          </a:xfrm>
          <a:prstGeom prst="rect">
            <a:avLst/>
          </a:prstGeom>
          <a:noFill/>
          <a:ln w="63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D25D07-6421-445D-B886-8BB542652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637" y="943511"/>
            <a:ext cx="498814" cy="498814"/>
          </a:xfrm>
          <a:prstGeom prst="rect">
            <a:avLst/>
          </a:prstGeom>
        </p:spPr>
      </p:pic>
      <p:pic>
        <p:nvPicPr>
          <p:cNvPr id="3" name="그림 2" descr="회로, 시계이(가) 표시된 사진&#10;&#10;자동 생성된 설명">
            <a:extLst>
              <a:ext uri="{FF2B5EF4-FFF2-40B4-BE49-F238E27FC236}">
                <a16:creationId xmlns:a16="http://schemas.microsoft.com/office/drawing/2014/main" id="{ECB163F9-D896-4B11-8FDA-4F41A1395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89" y="1758966"/>
            <a:ext cx="2226707" cy="1670034"/>
          </a:xfrm>
          <a:prstGeom prst="rect">
            <a:avLst/>
          </a:prstGeom>
        </p:spPr>
      </p:pic>
      <p:pic>
        <p:nvPicPr>
          <p:cNvPr id="6" name="그림 5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F263D674-2619-4F5F-A9AF-472F34C65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820" y="4822515"/>
            <a:ext cx="2373890" cy="1780422"/>
          </a:xfrm>
          <a:prstGeom prst="rect">
            <a:avLst/>
          </a:prstGeom>
        </p:spPr>
      </p:pic>
      <p:pic>
        <p:nvPicPr>
          <p:cNvPr id="10" name="그림 9" descr="회로이(가) 표시된 사진&#10;&#10;자동 생성된 설명">
            <a:extLst>
              <a:ext uri="{FF2B5EF4-FFF2-40B4-BE49-F238E27FC236}">
                <a16:creationId xmlns:a16="http://schemas.microsoft.com/office/drawing/2014/main" id="{69103A5D-3BBB-4EF0-B0B8-FF0C291785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97" y="1679509"/>
            <a:ext cx="2226707" cy="1670034"/>
          </a:xfrm>
          <a:prstGeom prst="rect">
            <a:avLst/>
          </a:prstGeom>
        </p:spPr>
      </p:pic>
      <p:pic>
        <p:nvPicPr>
          <p:cNvPr id="12" name="그림 11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A71FD575-496B-44AC-BB55-260612B93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3" y="3087467"/>
            <a:ext cx="2313392" cy="1735048"/>
          </a:xfrm>
          <a:prstGeom prst="rect">
            <a:avLst/>
          </a:prstGeom>
        </p:spPr>
      </p:pic>
      <p:pic>
        <p:nvPicPr>
          <p:cNvPr id="14" name="그림 13" descr="거울, 게임이(가) 표시된 사진&#10;&#10;자동 생성된 설명">
            <a:extLst>
              <a:ext uri="{FF2B5EF4-FFF2-40B4-BE49-F238E27FC236}">
                <a16:creationId xmlns:a16="http://schemas.microsoft.com/office/drawing/2014/main" id="{7A25C801-768C-4F2B-987F-03CA10DCAB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70" y="4696754"/>
            <a:ext cx="1347671" cy="1347671"/>
          </a:xfrm>
          <a:prstGeom prst="rect">
            <a:avLst/>
          </a:prstGeom>
        </p:spPr>
      </p:pic>
      <p:pic>
        <p:nvPicPr>
          <p:cNvPr id="16" name="그림 15" descr="그리기, 꽃이(가) 표시된 사진&#10;&#10;자동 생성된 설명">
            <a:extLst>
              <a:ext uri="{FF2B5EF4-FFF2-40B4-BE49-F238E27FC236}">
                <a16:creationId xmlns:a16="http://schemas.microsoft.com/office/drawing/2014/main" id="{7F97EEA3-794D-4121-9B99-6479A1684E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873" y="5270963"/>
            <a:ext cx="1876749" cy="1221910"/>
          </a:xfrm>
          <a:prstGeom prst="rect">
            <a:avLst/>
          </a:prstGeom>
        </p:spPr>
      </p:pic>
      <p:pic>
        <p:nvPicPr>
          <p:cNvPr id="18" name="그림 17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62317DC8-DBC0-4794-81F5-9D93FBDE2D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37756" y="2332718"/>
            <a:ext cx="2494842" cy="1871130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0F197B9-F3D4-4FEA-A39E-1178A96F5374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136235" y="3428010"/>
            <a:ext cx="545428" cy="5269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82BAD28-A3ED-4FFF-8C3B-80DD218B4391}"/>
              </a:ext>
            </a:extLst>
          </p:cNvPr>
          <p:cNvCxnSpPr>
            <a:cxnSpLocks/>
          </p:cNvCxnSpPr>
          <p:nvPr/>
        </p:nvCxnSpPr>
        <p:spPr>
          <a:xfrm>
            <a:off x="5222895" y="5771048"/>
            <a:ext cx="577925" cy="551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8B3DAF0A-8EF9-44CF-BDEE-D3E067D28842}"/>
              </a:ext>
            </a:extLst>
          </p:cNvPr>
          <p:cNvCxnSpPr>
            <a:endCxn id="14" idx="2"/>
          </p:cNvCxnSpPr>
          <p:nvPr/>
        </p:nvCxnSpPr>
        <p:spPr>
          <a:xfrm rot="5400000">
            <a:off x="1276969" y="5096553"/>
            <a:ext cx="1221910" cy="673835"/>
          </a:xfrm>
          <a:prstGeom prst="bentConnector3">
            <a:avLst>
              <a:gd name="adj1" fmla="val 11870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A9C7602-7DD4-4DDE-B22A-2DB34CE22CB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123504" y="2514526"/>
            <a:ext cx="558159" cy="3138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3214DF4-A04E-4236-8FFE-327F43DA9557}"/>
              </a:ext>
            </a:extLst>
          </p:cNvPr>
          <p:cNvCxnSpPr>
            <a:cxnSpLocks/>
          </p:cNvCxnSpPr>
          <p:nvPr/>
        </p:nvCxnSpPr>
        <p:spPr>
          <a:xfrm flipH="1">
            <a:off x="5286961" y="2593983"/>
            <a:ext cx="590501" cy="342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95540FE2-47FC-4EB1-A8AB-0E261AC2DE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945" y="3544842"/>
            <a:ext cx="2401639" cy="123109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661FC05-6C2C-4899-9AEA-CE91C6EE4B6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243696" y="3691500"/>
            <a:ext cx="557124" cy="20212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8905FD2-9272-4D65-A1B7-EC0AE860F113}"/>
              </a:ext>
            </a:extLst>
          </p:cNvPr>
          <p:cNvCxnSpPr>
            <a:cxnSpLocks/>
          </p:cNvCxnSpPr>
          <p:nvPr/>
        </p:nvCxnSpPr>
        <p:spPr>
          <a:xfrm>
            <a:off x="6934742" y="3226241"/>
            <a:ext cx="0" cy="4055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43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4C32BB5-50CE-439F-B4D1-6503578F0696}"/>
              </a:ext>
            </a:extLst>
          </p:cNvPr>
          <p:cNvSpPr/>
          <p:nvPr/>
        </p:nvSpPr>
        <p:spPr>
          <a:xfrm>
            <a:off x="628650" y="365127"/>
            <a:ext cx="7886700" cy="1028668"/>
          </a:xfrm>
          <a:prstGeom prst="rect">
            <a:avLst/>
          </a:prstGeom>
          <a:noFill/>
          <a:ln w="63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 분담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CDA8D5-5565-4E58-8FEB-132D7A35BDD2}"/>
              </a:ext>
            </a:extLst>
          </p:cNvPr>
          <p:cNvSpPr/>
          <p:nvPr/>
        </p:nvSpPr>
        <p:spPr>
          <a:xfrm>
            <a:off x="628650" y="1620475"/>
            <a:ext cx="7886700" cy="4557420"/>
          </a:xfrm>
          <a:prstGeom prst="rect">
            <a:avLst/>
          </a:prstGeom>
          <a:noFill/>
          <a:ln w="63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800" dirty="0">
                <a:solidFill>
                  <a:schemeClr val="tx1"/>
                </a:solidFill>
              </a:rPr>
              <a:t>이규환 </a:t>
            </a:r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조장</a:t>
            </a:r>
            <a:r>
              <a:rPr lang="en-US" altLang="ko-KR" sz="2800" dirty="0">
                <a:solidFill>
                  <a:schemeClr val="tx1"/>
                </a:solidFill>
              </a:rPr>
              <a:t>) : </a:t>
            </a:r>
            <a:r>
              <a:rPr lang="ko-KR" altLang="en-US" sz="2800" dirty="0">
                <a:solidFill>
                  <a:schemeClr val="tx1"/>
                </a:solidFill>
              </a:rPr>
              <a:t>발표</a:t>
            </a:r>
            <a:r>
              <a:rPr lang="en-US" altLang="ko-KR" sz="2800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2800" dirty="0">
                <a:solidFill>
                  <a:schemeClr val="tx1"/>
                </a:solidFill>
              </a:rPr>
              <a:t>					</a:t>
            </a:r>
            <a:r>
              <a:rPr lang="ko-KR" altLang="en-US" sz="2800" dirty="0">
                <a:solidFill>
                  <a:schemeClr val="tx1"/>
                </a:solidFill>
              </a:rPr>
              <a:t>블루투스 앱 디자인 제작</a:t>
            </a:r>
            <a:endParaRPr lang="en-US" altLang="ko-KR" sz="2800" dirty="0">
              <a:solidFill>
                <a:schemeClr val="tx1"/>
              </a:solidFill>
            </a:endParaRPr>
          </a:p>
          <a:p>
            <a:r>
              <a:rPr lang="en-US" altLang="ko-KR" sz="2800" dirty="0">
                <a:solidFill>
                  <a:schemeClr val="tx1"/>
                </a:solidFill>
              </a:rPr>
              <a:t>					</a:t>
            </a:r>
            <a:r>
              <a:rPr lang="ko-KR" altLang="en-US" sz="2800" dirty="0">
                <a:solidFill>
                  <a:schemeClr val="tx1"/>
                </a:solidFill>
              </a:rPr>
              <a:t>블루투스 모터 제어</a:t>
            </a:r>
            <a:endParaRPr lang="en-US" altLang="ko-KR" sz="2800" dirty="0">
              <a:solidFill>
                <a:schemeClr val="tx1"/>
              </a:solidFill>
            </a:endParaRPr>
          </a:p>
          <a:p>
            <a:r>
              <a:rPr lang="ko-KR" altLang="en-US" sz="2800" dirty="0" err="1">
                <a:solidFill>
                  <a:schemeClr val="tx1"/>
                </a:solidFill>
              </a:rPr>
              <a:t>곽재훈</a:t>
            </a:r>
            <a:r>
              <a:rPr lang="ko-KR" altLang="en-US" sz="2800" dirty="0">
                <a:solidFill>
                  <a:schemeClr val="tx1"/>
                </a:solidFill>
              </a:rPr>
              <a:t> </a:t>
            </a:r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조원</a:t>
            </a:r>
            <a:r>
              <a:rPr lang="en-US" altLang="ko-KR" sz="2800" dirty="0">
                <a:solidFill>
                  <a:schemeClr val="tx1"/>
                </a:solidFill>
              </a:rPr>
              <a:t>) : </a:t>
            </a:r>
            <a:r>
              <a:rPr lang="ko-KR" altLang="en-US" sz="2800" dirty="0">
                <a:solidFill>
                  <a:schemeClr val="tx1"/>
                </a:solidFill>
              </a:rPr>
              <a:t>대본</a:t>
            </a:r>
            <a:endParaRPr lang="en-US" altLang="ko-KR" sz="2800" dirty="0">
              <a:solidFill>
                <a:schemeClr val="tx1"/>
              </a:solidFill>
            </a:endParaRPr>
          </a:p>
          <a:p>
            <a:r>
              <a:rPr lang="en-US" altLang="ko-KR" sz="2800" dirty="0">
                <a:solidFill>
                  <a:schemeClr val="tx1"/>
                </a:solidFill>
              </a:rPr>
              <a:t>					7-Segment </a:t>
            </a:r>
            <a:r>
              <a:rPr lang="ko-KR" altLang="en-US" sz="2800" dirty="0">
                <a:solidFill>
                  <a:schemeClr val="tx1"/>
                </a:solidFill>
              </a:rPr>
              <a:t>시간 제어</a:t>
            </a:r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보조</a:t>
            </a:r>
            <a:r>
              <a:rPr lang="en-US" altLang="ko-KR" sz="2800" dirty="0">
                <a:solidFill>
                  <a:schemeClr val="tx1"/>
                </a:solidFill>
              </a:rPr>
              <a:t>)</a:t>
            </a:r>
          </a:p>
          <a:p>
            <a:r>
              <a:rPr lang="ko-KR" altLang="en-US" sz="2800" dirty="0">
                <a:solidFill>
                  <a:schemeClr val="tx1"/>
                </a:solidFill>
              </a:rPr>
              <a:t>신동석 </a:t>
            </a:r>
            <a:r>
              <a:rPr lang="en-US" altLang="ko-KR" sz="2800" dirty="0">
                <a:solidFill>
                  <a:schemeClr val="tx1"/>
                </a:solidFill>
              </a:rPr>
              <a:t>(</a:t>
            </a:r>
            <a:r>
              <a:rPr lang="ko-KR" altLang="en-US" sz="2800" dirty="0">
                <a:solidFill>
                  <a:schemeClr val="tx1"/>
                </a:solidFill>
              </a:rPr>
              <a:t>조원</a:t>
            </a:r>
            <a:r>
              <a:rPr lang="en-US" altLang="ko-KR" sz="2800" dirty="0">
                <a:solidFill>
                  <a:schemeClr val="tx1"/>
                </a:solidFill>
              </a:rPr>
              <a:t>) : Led Toggle</a:t>
            </a:r>
            <a:r>
              <a:rPr lang="ko-KR" altLang="en-US" sz="2800" dirty="0">
                <a:solidFill>
                  <a:schemeClr val="tx1"/>
                </a:solidFill>
              </a:rPr>
              <a:t> 모터 제어</a:t>
            </a:r>
            <a:endParaRPr lang="en-US" altLang="ko-KR" sz="2800" dirty="0">
              <a:solidFill>
                <a:schemeClr val="tx1"/>
              </a:solidFill>
            </a:endParaRPr>
          </a:p>
          <a:p>
            <a:r>
              <a:rPr lang="en-US" altLang="ko-KR" sz="2800" dirty="0">
                <a:solidFill>
                  <a:schemeClr val="tx1"/>
                </a:solidFill>
              </a:rPr>
              <a:t>					7-Segment </a:t>
            </a:r>
            <a:r>
              <a:rPr lang="ko-KR" altLang="en-US" sz="2800" dirty="0">
                <a:solidFill>
                  <a:schemeClr val="tx1"/>
                </a:solidFill>
              </a:rPr>
              <a:t>시간 제어㈜</a:t>
            </a:r>
            <a:endParaRPr lang="en-US" altLang="ko-KR" sz="2800" dirty="0">
              <a:solidFill>
                <a:schemeClr val="tx1"/>
              </a:solidFill>
            </a:endParaRPr>
          </a:p>
          <a:p>
            <a:r>
              <a:rPr lang="en-US" altLang="ko-KR" sz="2800" dirty="0">
                <a:solidFill>
                  <a:schemeClr val="tx1"/>
                </a:solidFill>
              </a:rPr>
              <a:t>					Report</a:t>
            </a:r>
          </a:p>
          <a:p>
            <a:r>
              <a:rPr lang="en-US" altLang="ko-KR" sz="2800" dirty="0">
                <a:solidFill>
                  <a:schemeClr val="tx1"/>
                </a:solidFill>
              </a:rPr>
              <a:t>					PPT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D25D07-6421-445D-B886-8BB542652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637" y="943511"/>
            <a:ext cx="498814" cy="49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77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4C32BB5-50CE-439F-B4D1-6503578F0696}"/>
              </a:ext>
            </a:extLst>
          </p:cNvPr>
          <p:cNvSpPr/>
          <p:nvPr/>
        </p:nvSpPr>
        <p:spPr>
          <a:xfrm>
            <a:off x="628650" y="365127"/>
            <a:ext cx="7886700" cy="1028668"/>
          </a:xfrm>
          <a:prstGeom prst="rect">
            <a:avLst/>
          </a:prstGeom>
          <a:noFill/>
          <a:ln w="63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안드로이드 소스 코드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CDA8D5-5565-4E58-8FEB-132D7A35BDD2}"/>
              </a:ext>
            </a:extLst>
          </p:cNvPr>
          <p:cNvSpPr/>
          <p:nvPr/>
        </p:nvSpPr>
        <p:spPr>
          <a:xfrm>
            <a:off x="628650" y="1620475"/>
            <a:ext cx="7886700" cy="4557420"/>
          </a:xfrm>
          <a:prstGeom prst="rect">
            <a:avLst/>
          </a:prstGeom>
          <a:noFill/>
          <a:ln w="63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D25D07-6421-445D-B886-8BB542652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637" y="943511"/>
            <a:ext cx="498814" cy="4988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5319199-439F-4470-936D-FA5750138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620476"/>
            <a:ext cx="7886699" cy="455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33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4C32BB5-50CE-439F-B4D1-6503578F0696}"/>
              </a:ext>
            </a:extLst>
          </p:cNvPr>
          <p:cNvSpPr/>
          <p:nvPr/>
        </p:nvSpPr>
        <p:spPr>
          <a:xfrm>
            <a:off x="628650" y="365127"/>
            <a:ext cx="7886700" cy="1028668"/>
          </a:xfrm>
          <a:prstGeom prst="rect">
            <a:avLst/>
          </a:prstGeom>
          <a:noFill/>
          <a:ln w="63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스마트폰 어플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CDA8D5-5565-4E58-8FEB-132D7A35BDD2}"/>
              </a:ext>
            </a:extLst>
          </p:cNvPr>
          <p:cNvSpPr/>
          <p:nvPr/>
        </p:nvSpPr>
        <p:spPr>
          <a:xfrm>
            <a:off x="628650" y="1620475"/>
            <a:ext cx="7886700" cy="4557420"/>
          </a:xfrm>
          <a:prstGeom prst="rect">
            <a:avLst/>
          </a:prstGeom>
          <a:noFill/>
          <a:ln w="63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D25D07-6421-445D-B886-8BB542652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637" y="943511"/>
            <a:ext cx="498814" cy="4988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56DAD71-CC93-4EF2-AC0F-85105E390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20475"/>
            <a:ext cx="2222834" cy="45694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CBB9C57-9CCE-4610-909D-834BA09F0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227" y="1623492"/>
            <a:ext cx="2221366" cy="45664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1065E5-846C-4259-922A-EF7DC5BCD82E}"/>
              </a:ext>
            </a:extLst>
          </p:cNvPr>
          <p:cNvSpPr txBox="1"/>
          <p:nvPr/>
        </p:nvSpPr>
        <p:spPr>
          <a:xfrm>
            <a:off x="2984834" y="3576019"/>
            <a:ext cx="1540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버튼 </a:t>
            </a:r>
            <a:r>
              <a:rPr lang="en-US" altLang="ko-KR" dirty="0"/>
              <a:t>On </a:t>
            </a:r>
            <a:r>
              <a:rPr lang="ko-KR" altLang="en-US" dirty="0"/>
              <a:t>상태</a:t>
            </a:r>
            <a:endParaRPr lang="en-US" altLang="ko-KR" dirty="0"/>
          </a:p>
          <a:p>
            <a:pPr algn="ctr"/>
            <a:r>
              <a:rPr lang="en-US" altLang="ko-KR" dirty="0">
                <a:sym typeface="Wingdings" panose="05000000000000000000" pitchFamily="2" charset="2"/>
              </a:rPr>
              <a:t>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E59DE-5F8F-4330-AC63-8C979A1A1BDA}"/>
              </a:ext>
            </a:extLst>
          </p:cNvPr>
          <p:cNvSpPr txBox="1"/>
          <p:nvPr/>
        </p:nvSpPr>
        <p:spPr>
          <a:xfrm>
            <a:off x="6927450" y="3576018"/>
            <a:ext cx="1540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버튼 </a:t>
            </a:r>
            <a:r>
              <a:rPr lang="en-US" altLang="ko-KR" dirty="0"/>
              <a:t>Off </a:t>
            </a:r>
            <a:r>
              <a:rPr lang="ko-KR" altLang="en-US" dirty="0"/>
              <a:t>상태</a:t>
            </a:r>
            <a:endParaRPr lang="en-US" altLang="ko-KR" dirty="0"/>
          </a:p>
          <a:p>
            <a:pPr algn="ctr"/>
            <a:r>
              <a:rPr lang="en-US" altLang="ko-KR" dirty="0">
                <a:sym typeface="Wingdings" panose="05000000000000000000" pitchFamily="2" charset="2"/>
              </a:rPr>
              <a:t>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661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4C32BB5-50CE-439F-B4D1-6503578F0696}"/>
              </a:ext>
            </a:extLst>
          </p:cNvPr>
          <p:cNvSpPr/>
          <p:nvPr/>
        </p:nvSpPr>
        <p:spPr>
          <a:xfrm>
            <a:off x="628650" y="365127"/>
            <a:ext cx="7886700" cy="1028668"/>
          </a:xfrm>
          <a:prstGeom prst="rect">
            <a:avLst/>
          </a:prstGeom>
          <a:noFill/>
          <a:ln w="63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40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아두이노</a:t>
            </a:r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소스 코드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CDA8D5-5565-4E58-8FEB-132D7A35BDD2}"/>
              </a:ext>
            </a:extLst>
          </p:cNvPr>
          <p:cNvSpPr/>
          <p:nvPr/>
        </p:nvSpPr>
        <p:spPr>
          <a:xfrm>
            <a:off x="628650" y="1620475"/>
            <a:ext cx="7886700" cy="4557420"/>
          </a:xfrm>
          <a:prstGeom prst="rect">
            <a:avLst/>
          </a:prstGeom>
          <a:noFill/>
          <a:ln w="63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D25D07-6421-445D-B886-8BB542652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637" y="943511"/>
            <a:ext cx="498814" cy="4988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6F66C5-F1B7-438F-9275-1089C7299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1656047"/>
            <a:ext cx="41910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36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4C32BB5-50CE-439F-B4D1-6503578F0696}"/>
              </a:ext>
            </a:extLst>
          </p:cNvPr>
          <p:cNvSpPr/>
          <p:nvPr/>
        </p:nvSpPr>
        <p:spPr>
          <a:xfrm>
            <a:off x="628650" y="365127"/>
            <a:ext cx="7886700" cy="1028668"/>
          </a:xfrm>
          <a:prstGeom prst="rect">
            <a:avLst/>
          </a:prstGeom>
          <a:noFill/>
          <a:ln w="63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4000" dirty="0" err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아두이노</a:t>
            </a:r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소스 코드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CDA8D5-5565-4E58-8FEB-132D7A35BDD2}"/>
              </a:ext>
            </a:extLst>
          </p:cNvPr>
          <p:cNvSpPr/>
          <p:nvPr/>
        </p:nvSpPr>
        <p:spPr>
          <a:xfrm>
            <a:off x="628650" y="1620475"/>
            <a:ext cx="7886700" cy="4557420"/>
          </a:xfrm>
          <a:prstGeom prst="rect">
            <a:avLst/>
          </a:prstGeom>
          <a:noFill/>
          <a:ln w="63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D25D07-6421-445D-B886-8BB542652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637" y="943511"/>
            <a:ext cx="498814" cy="4988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6014FB1-F43D-4D29-98B9-6BFD0F99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27" y="1800224"/>
            <a:ext cx="4078548" cy="42730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A2D20C6-109E-4675-B2CF-B6C23142F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950" y="1695581"/>
            <a:ext cx="4343400" cy="437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49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492</TotalTime>
  <Words>59</Words>
  <Application>Microsoft Office PowerPoint</Application>
  <PresentationFormat>화면 슬라이드 쇼(4:3)</PresentationFormat>
  <Paragraphs>37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Calibri Light</vt:lpstr>
      <vt:lpstr>휴먼둥근헤드라인</vt:lpstr>
      <vt:lpstr>Arial</vt:lpstr>
      <vt:lpstr>Calibri</vt:lpstr>
      <vt:lpstr>HY헤드라인M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김기영</dc:creator>
  <cp:lastModifiedBy>Rajupro</cp:lastModifiedBy>
  <cp:revision>43</cp:revision>
  <dcterms:created xsi:type="dcterms:W3CDTF">2017-11-16T16:34:09Z</dcterms:created>
  <dcterms:modified xsi:type="dcterms:W3CDTF">2019-12-05T10:40:45Z</dcterms:modified>
</cp:coreProperties>
</file>